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15"/>
  </p:notesMasterIdLst>
  <p:handoutMasterIdLst>
    <p:handoutMasterId r:id="rId16"/>
  </p:handoutMasterIdLst>
  <p:sldIdLst>
    <p:sldId id="356" r:id="rId5"/>
    <p:sldId id="641" r:id="rId6"/>
    <p:sldId id="639" r:id="rId7"/>
    <p:sldId id="660" r:id="rId8"/>
    <p:sldId id="655" r:id="rId9"/>
    <p:sldId id="656" r:id="rId10"/>
    <p:sldId id="657" r:id="rId11"/>
    <p:sldId id="658" r:id="rId12"/>
    <p:sldId id="659" r:id="rId13"/>
    <p:sldId id="661" r:id="rId14"/>
  </p:sldIdLst>
  <p:sldSz cx="13439775" cy="7559675"/>
  <p:notesSz cx="6797675" cy="9926638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Lucida Sans Unicode" panose="020B0602030504020204" pitchFamily="34" charset="0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95959"/>
    <a:srgbClr val="005CB9"/>
    <a:srgbClr val="0056AC"/>
    <a:srgbClr val="004B96"/>
    <a:srgbClr val="0052A4"/>
    <a:srgbClr val="009900"/>
    <a:srgbClr val="008000"/>
    <a:srgbClr val="99FF99"/>
    <a:srgbClr val="CC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73" autoAdjust="0"/>
    <p:restoredTop sz="93827" autoAdjust="0"/>
  </p:normalViewPr>
  <p:slideViewPr>
    <p:cSldViewPr>
      <p:cViewPr varScale="1">
        <p:scale>
          <a:sx n="95" d="100"/>
          <a:sy n="95" d="100"/>
        </p:scale>
        <p:origin x="768" y="184"/>
      </p:cViewPr>
      <p:guideLst>
        <p:guide orient="horz" pos="2381"/>
        <p:guide pos="4232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68246-E9BC-44BA-ABD0-53341088C1FB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1C5B0-53AF-4190-9B22-76BB143C24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7234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AutoShape 1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221" tIns="44111" rIns="88221" bIns="44111" anchor="ctr"/>
          <a:lstStyle/>
          <a:p>
            <a:endParaRPr lang="cs-CZ" altLang="cs-CZ"/>
          </a:p>
        </p:txBody>
      </p:sp>
      <p:sp>
        <p:nvSpPr>
          <p:cNvPr id="151555" name="AutoShape 2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221" tIns="44111" rIns="88221" bIns="44111" anchor="ctr"/>
          <a:lstStyle/>
          <a:p>
            <a:endParaRPr lang="cs-CZ" altLang="cs-CZ"/>
          </a:p>
        </p:txBody>
      </p:sp>
      <p:sp>
        <p:nvSpPr>
          <p:cNvPr id="151556" name="AutoShape 3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221" tIns="44111" rIns="88221" bIns="44111" anchor="ctr"/>
          <a:lstStyle/>
          <a:p>
            <a:endParaRPr lang="cs-CZ" altLang="cs-CZ"/>
          </a:p>
        </p:txBody>
      </p:sp>
      <p:sp>
        <p:nvSpPr>
          <p:cNvPr id="151557" name="AutoShape 4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221" tIns="44111" rIns="88221" bIns="44111" anchor="ctr"/>
          <a:lstStyle/>
          <a:p>
            <a:endParaRPr lang="cs-CZ" altLang="cs-CZ"/>
          </a:p>
        </p:txBody>
      </p:sp>
      <p:sp>
        <p:nvSpPr>
          <p:cNvPr id="151558" name="AutoShape 5"/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8221" tIns="44111" rIns="88221" bIns="44111" anchor="ctr"/>
          <a:lstStyle/>
          <a:p>
            <a:endParaRPr lang="cs-CZ" altLang="cs-CZ"/>
          </a:p>
        </p:txBody>
      </p:sp>
      <p:sp>
        <p:nvSpPr>
          <p:cNvPr id="151559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663" y="754063"/>
            <a:ext cx="6600825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79464" y="4714653"/>
            <a:ext cx="5429628" cy="44590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41302" cy="488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12006">
              <a:lnSpc>
                <a:spcPct val="95000"/>
              </a:lnSpc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847254" y="0"/>
            <a:ext cx="2941301" cy="4880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12006">
              <a:lnSpc>
                <a:spcPct val="95000"/>
              </a:lnSpc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1" y="9427766"/>
            <a:ext cx="2941302" cy="4880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12006">
              <a:lnSpc>
                <a:spcPct val="95000"/>
              </a:lnSpc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47254" y="9427766"/>
            <a:ext cx="2941301" cy="4880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12006">
              <a:lnSpc>
                <a:spcPct val="95000"/>
              </a:lnSpc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EB681CAC-1289-46B5-96AE-F82E18768DD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4114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 eaLnBrk="0">
              <a:tabLst>
                <a:tab pos="0" algn="l"/>
                <a:tab pos="425450" algn="l"/>
                <a:tab pos="852488" algn="l"/>
                <a:tab pos="1277938" algn="l"/>
                <a:tab pos="1704975" algn="l"/>
                <a:tab pos="2132013" algn="l"/>
                <a:tab pos="2559050" algn="l"/>
                <a:tab pos="2984500" algn="l"/>
                <a:tab pos="3411538" algn="l"/>
                <a:tab pos="3838575" algn="l"/>
                <a:tab pos="4265613" algn="l"/>
                <a:tab pos="4691063" algn="l"/>
                <a:tab pos="5118100" algn="l"/>
                <a:tab pos="5545138" algn="l"/>
                <a:tab pos="5972175" algn="l"/>
                <a:tab pos="6399213" algn="l"/>
                <a:tab pos="6824663" algn="l"/>
                <a:tab pos="7251700" algn="l"/>
                <a:tab pos="7678738" algn="l"/>
                <a:tab pos="8105775" algn="l"/>
                <a:tab pos="8531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defTabSz="427038" eaLnBrk="0">
              <a:tabLst>
                <a:tab pos="0" algn="l"/>
                <a:tab pos="425450" algn="l"/>
                <a:tab pos="852488" algn="l"/>
                <a:tab pos="1277938" algn="l"/>
                <a:tab pos="1704975" algn="l"/>
                <a:tab pos="2132013" algn="l"/>
                <a:tab pos="2559050" algn="l"/>
                <a:tab pos="2984500" algn="l"/>
                <a:tab pos="3411538" algn="l"/>
                <a:tab pos="3838575" algn="l"/>
                <a:tab pos="4265613" algn="l"/>
                <a:tab pos="4691063" algn="l"/>
                <a:tab pos="5118100" algn="l"/>
                <a:tab pos="5545138" algn="l"/>
                <a:tab pos="5972175" algn="l"/>
                <a:tab pos="6399213" algn="l"/>
                <a:tab pos="6824663" algn="l"/>
                <a:tab pos="7251700" algn="l"/>
                <a:tab pos="7678738" algn="l"/>
                <a:tab pos="8105775" algn="l"/>
                <a:tab pos="8531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defTabSz="427038" eaLnBrk="0">
              <a:tabLst>
                <a:tab pos="0" algn="l"/>
                <a:tab pos="425450" algn="l"/>
                <a:tab pos="852488" algn="l"/>
                <a:tab pos="1277938" algn="l"/>
                <a:tab pos="1704975" algn="l"/>
                <a:tab pos="2132013" algn="l"/>
                <a:tab pos="2559050" algn="l"/>
                <a:tab pos="2984500" algn="l"/>
                <a:tab pos="3411538" algn="l"/>
                <a:tab pos="3838575" algn="l"/>
                <a:tab pos="4265613" algn="l"/>
                <a:tab pos="4691063" algn="l"/>
                <a:tab pos="5118100" algn="l"/>
                <a:tab pos="5545138" algn="l"/>
                <a:tab pos="5972175" algn="l"/>
                <a:tab pos="6399213" algn="l"/>
                <a:tab pos="6824663" algn="l"/>
                <a:tab pos="7251700" algn="l"/>
                <a:tab pos="7678738" algn="l"/>
                <a:tab pos="8105775" algn="l"/>
                <a:tab pos="8531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defTabSz="427038" eaLnBrk="0">
              <a:tabLst>
                <a:tab pos="0" algn="l"/>
                <a:tab pos="425450" algn="l"/>
                <a:tab pos="852488" algn="l"/>
                <a:tab pos="1277938" algn="l"/>
                <a:tab pos="1704975" algn="l"/>
                <a:tab pos="2132013" algn="l"/>
                <a:tab pos="2559050" algn="l"/>
                <a:tab pos="2984500" algn="l"/>
                <a:tab pos="3411538" algn="l"/>
                <a:tab pos="3838575" algn="l"/>
                <a:tab pos="4265613" algn="l"/>
                <a:tab pos="4691063" algn="l"/>
                <a:tab pos="5118100" algn="l"/>
                <a:tab pos="5545138" algn="l"/>
                <a:tab pos="5972175" algn="l"/>
                <a:tab pos="6399213" algn="l"/>
                <a:tab pos="6824663" algn="l"/>
                <a:tab pos="7251700" algn="l"/>
                <a:tab pos="7678738" algn="l"/>
                <a:tab pos="8105775" algn="l"/>
                <a:tab pos="8531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defTabSz="427038" eaLnBrk="0">
              <a:tabLst>
                <a:tab pos="0" algn="l"/>
                <a:tab pos="425450" algn="l"/>
                <a:tab pos="852488" algn="l"/>
                <a:tab pos="1277938" algn="l"/>
                <a:tab pos="1704975" algn="l"/>
                <a:tab pos="2132013" algn="l"/>
                <a:tab pos="2559050" algn="l"/>
                <a:tab pos="2984500" algn="l"/>
                <a:tab pos="3411538" algn="l"/>
                <a:tab pos="3838575" algn="l"/>
                <a:tab pos="4265613" algn="l"/>
                <a:tab pos="4691063" algn="l"/>
                <a:tab pos="5118100" algn="l"/>
                <a:tab pos="5545138" algn="l"/>
                <a:tab pos="5972175" algn="l"/>
                <a:tab pos="6399213" algn="l"/>
                <a:tab pos="6824663" algn="l"/>
                <a:tab pos="7251700" algn="l"/>
                <a:tab pos="7678738" algn="l"/>
                <a:tab pos="8105775" algn="l"/>
                <a:tab pos="8531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270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7938" algn="l"/>
                <a:tab pos="1704975" algn="l"/>
                <a:tab pos="2132013" algn="l"/>
                <a:tab pos="2559050" algn="l"/>
                <a:tab pos="2984500" algn="l"/>
                <a:tab pos="3411538" algn="l"/>
                <a:tab pos="3838575" algn="l"/>
                <a:tab pos="4265613" algn="l"/>
                <a:tab pos="4691063" algn="l"/>
                <a:tab pos="5118100" algn="l"/>
                <a:tab pos="5545138" algn="l"/>
                <a:tab pos="5972175" algn="l"/>
                <a:tab pos="6399213" algn="l"/>
                <a:tab pos="6824663" algn="l"/>
                <a:tab pos="7251700" algn="l"/>
                <a:tab pos="7678738" algn="l"/>
                <a:tab pos="8105775" algn="l"/>
                <a:tab pos="8531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270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7938" algn="l"/>
                <a:tab pos="1704975" algn="l"/>
                <a:tab pos="2132013" algn="l"/>
                <a:tab pos="2559050" algn="l"/>
                <a:tab pos="2984500" algn="l"/>
                <a:tab pos="3411538" algn="l"/>
                <a:tab pos="3838575" algn="l"/>
                <a:tab pos="4265613" algn="l"/>
                <a:tab pos="4691063" algn="l"/>
                <a:tab pos="5118100" algn="l"/>
                <a:tab pos="5545138" algn="l"/>
                <a:tab pos="5972175" algn="l"/>
                <a:tab pos="6399213" algn="l"/>
                <a:tab pos="6824663" algn="l"/>
                <a:tab pos="7251700" algn="l"/>
                <a:tab pos="7678738" algn="l"/>
                <a:tab pos="8105775" algn="l"/>
                <a:tab pos="8531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270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7938" algn="l"/>
                <a:tab pos="1704975" algn="l"/>
                <a:tab pos="2132013" algn="l"/>
                <a:tab pos="2559050" algn="l"/>
                <a:tab pos="2984500" algn="l"/>
                <a:tab pos="3411538" algn="l"/>
                <a:tab pos="3838575" algn="l"/>
                <a:tab pos="4265613" algn="l"/>
                <a:tab pos="4691063" algn="l"/>
                <a:tab pos="5118100" algn="l"/>
                <a:tab pos="5545138" algn="l"/>
                <a:tab pos="5972175" algn="l"/>
                <a:tab pos="6399213" algn="l"/>
                <a:tab pos="6824663" algn="l"/>
                <a:tab pos="7251700" algn="l"/>
                <a:tab pos="7678738" algn="l"/>
                <a:tab pos="8105775" algn="l"/>
                <a:tab pos="8531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270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7938" algn="l"/>
                <a:tab pos="1704975" algn="l"/>
                <a:tab pos="2132013" algn="l"/>
                <a:tab pos="2559050" algn="l"/>
                <a:tab pos="2984500" algn="l"/>
                <a:tab pos="3411538" algn="l"/>
                <a:tab pos="3838575" algn="l"/>
                <a:tab pos="4265613" algn="l"/>
                <a:tab pos="4691063" algn="l"/>
                <a:tab pos="5118100" algn="l"/>
                <a:tab pos="5545138" algn="l"/>
                <a:tab pos="5972175" algn="l"/>
                <a:tab pos="6399213" algn="l"/>
                <a:tab pos="6824663" algn="l"/>
                <a:tab pos="7251700" algn="l"/>
                <a:tab pos="7678738" algn="l"/>
                <a:tab pos="8105775" algn="l"/>
                <a:tab pos="8531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fld id="{DCC103FF-8151-41C5-989C-E5C7A9DC787E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79" name="Text Box 2"/>
          <p:cNvSpPr txBox="1">
            <a:spLocks noChangeArrowheads="1"/>
          </p:cNvSpPr>
          <p:nvPr/>
        </p:nvSpPr>
        <p:spPr bwMode="auto">
          <a:xfrm>
            <a:off x="1039813" y="777875"/>
            <a:ext cx="501967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52580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2137" cy="4598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5688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426086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867193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308299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749406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fld id="{F316E3C0-32F3-4242-A183-7B881DAB2694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59" name="Text Box 2"/>
          <p:cNvSpPr txBox="1">
            <a:spLocks noChangeArrowheads="1"/>
          </p:cNvSpPr>
          <p:nvPr/>
        </p:nvSpPr>
        <p:spPr bwMode="auto">
          <a:xfrm>
            <a:off x="995635" y="754468"/>
            <a:ext cx="4804886" cy="37199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endParaRPr lang="cs-CZ" altLang="cs-CZ"/>
          </a:p>
        </p:txBody>
      </p:sp>
      <p:sp>
        <p:nvSpPr>
          <p:cNvPr id="173060" name="Rectangle 3"/>
          <p:cNvSpPr>
            <a:spLocks noGrp="1" noChangeArrowheads="1"/>
          </p:cNvSpPr>
          <p:nvPr>
            <p:ph type="body"/>
          </p:nvPr>
        </p:nvSpPr>
        <p:spPr>
          <a:xfrm>
            <a:off x="679465" y="4714653"/>
            <a:ext cx="5431147" cy="44605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08436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27038" eaLnBrk="0">
              <a:tabLst>
                <a:tab pos="0" algn="l"/>
                <a:tab pos="425450" algn="l"/>
                <a:tab pos="852488" algn="l"/>
                <a:tab pos="1277938" algn="l"/>
                <a:tab pos="1704975" algn="l"/>
                <a:tab pos="2132013" algn="l"/>
                <a:tab pos="2559050" algn="l"/>
                <a:tab pos="2984500" algn="l"/>
                <a:tab pos="3411538" algn="l"/>
                <a:tab pos="3838575" algn="l"/>
                <a:tab pos="4265613" algn="l"/>
                <a:tab pos="4691063" algn="l"/>
                <a:tab pos="5118100" algn="l"/>
                <a:tab pos="5545138" algn="l"/>
                <a:tab pos="5972175" algn="l"/>
                <a:tab pos="6399213" algn="l"/>
                <a:tab pos="6824663" algn="l"/>
                <a:tab pos="7251700" algn="l"/>
                <a:tab pos="7678738" algn="l"/>
                <a:tab pos="8105775" algn="l"/>
                <a:tab pos="8531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defTabSz="427038" eaLnBrk="0">
              <a:tabLst>
                <a:tab pos="0" algn="l"/>
                <a:tab pos="425450" algn="l"/>
                <a:tab pos="852488" algn="l"/>
                <a:tab pos="1277938" algn="l"/>
                <a:tab pos="1704975" algn="l"/>
                <a:tab pos="2132013" algn="l"/>
                <a:tab pos="2559050" algn="l"/>
                <a:tab pos="2984500" algn="l"/>
                <a:tab pos="3411538" algn="l"/>
                <a:tab pos="3838575" algn="l"/>
                <a:tab pos="4265613" algn="l"/>
                <a:tab pos="4691063" algn="l"/>
                <a:tab pos="5118100" algn="l"/>
                <a:tab pos="5545138" algn="l"/>
                <a:tab pos="5972175" algn="l"/>
                <a:tab pos="6399213" algn="l"/>
                <a:tab pos="6824663" algn="l"/>
                <a:tab pos="7251700" algn="l"/>
                <a:tab pos="7678738" algn="l"/>
                <a:tab pos="8105775" algn="l"/>
                <a:tab pos="8531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defTabSz="427038" eaLnBrk="0">
              <a:tabLst>
                <a:tab pos="0" algn="l"/>
                <a:tab pos="425450" algn="l"/>
                <a:tab pos="852488" algn="l"/>
                <a:tab pos="1277938" algn="l"/>
                <a:tab pos="1704975" algn="l"/>
                <a:tab pos="2132013" algn="l"/>
                <a:tab pos="2559050" algn="l"/>
                <a:tab pos="2984500" algn="l"/>
                <a:tab pos="3411538" algn="l"/>
                <a:tab pos="3838575" algn="l"/>
                <a:tab pos="4265613" algn="l"/>
                <a:tab pos="4691063" algn="l"/>
                <a:tab pos="5118100" algn="l"/>
                <a:tab pos="5545138" algn="l"/>
                <a:tab pos="5972175" algn="l"/>
                <a:tab pos="6399213" algn="l"/>
                <a:tab pos="6824663" algn="l"/>
                <a:tab pos="7251700" algn="l"/>
                <a:tab pos="7678738" algn="l"/>
                <a:tab pos="8105775" algn="l"/>
                <a:tab pos="8531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defTabSz="427038" eaLnBrk="0">
              <a:tabLst>
                <a:tab pos="0" algn="l"/>
                <a:tab pos="425450" algn="l"/>
                <a:tab pos="852488" algn="l"/>
                <a:tab pos="1277938" algn="l"/>
                <a:tab pos="1704975" algn="l"/>
                <a:tab pos="2132013" algn="l"/>
                <a:tab pos="2559050" algn="l"/>
                <a:tab pos="2984500" algn="l"/>
                <a:tab pos="3411538" algn="l"/>
                <a:tab pos="3838575" algn="l"/>
                <a:tab pos="4265613" algn="l"/>
                <a:tab pos="4691063" algn="l"/>
                <a:tab pos="5118100" algn="l"/>
                <a:tab pos="5545138" algn="l"/>
                <a:tab pos="5972175" algn="l"/>
                <a:tab pos="6399213" algn="l"/>
                <a:tab pos="6824663" algn="l"/>
                <a:tab pos="7251700" algn="l"/>
                <a:tab pos="7678738" algn="l"/>
                <a:tab pos="8105775" algn="l"/>
                <a:tab pos="8531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defTabSz="427038" eaLnBrk="0">
              <a:tabLst>
                <a:tab pos="0" algn="l"/>
                <a:tab pos="425450" algn="l"/>
                <a:tab pos="852488" algn="l"/>
                <a:tab pos="1277938" algn="l"/>
                <a:tab pos="1704975" algn="l"/>
                <a:tab pos="2132013" algn="l"/>
                <a:tab pos="2559050" algn="l"/>
                <a:tab pos="2984500" algn="l"/>
                <a:tab pos="3411538" algn="l"/>
                <a:tab pos="3838575" algn="l"/>
                <a:tab pos="4265613" algn="l"/>
                <a:tab pos="4691063" algn="l"/>
                <a:tab pos="5118100" algn="l"/>
                <a:tab pos="5545138" algn="l"/>
                <a:tab pos="5972175" algn="l"/>
                <a:tab pos="6399213" algn="l"/>
                <a:tab pos="6824663" algn="l"/>
                <a:tab pos="7251700" algn="l"/>
                <a:tab pos="7678738" algn="l"/>
                <a:tab pos="8105775" algn="l"/>
                <a:tab pos="8531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270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7938" algn="l"/>
                <a:tab pos="1704975" algn="l"/>
                <a:tab pos="2132013" algn="l"/>
                <a:tab pos="2559050" algn="l"/>
                <a:tab pos="2984500" algn="l"/>
                <a:tab pos="3411538" algn="l"/>
                <a:tab pos="3838575" algn="l"/>
                <a:tab pos="4265613" algn="l"/>
                <a:tab pos="4691063" algn="l"/>
                <a:tab pos="5118100" algn="l"/>
                <a:tab pos="5545138" algn="l"/>
                <a:tab pos="5972175" algn="l"/>
                <a:tab pos="6399213" algn="l"/>
                <a:tab pos="6824663" algn="l"/>
                <a:tab pos="7251700" algn="l"/>
                <a:tab pos="7678738" algn="l"/>
                <a:tab pos="8105775" algn="l"/>
                <a:tab pos="8531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270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7938" algn="l"/>
                <a:tab pos="1704975" algn="l"/>
                <a:tab pos="2132013" algn="l"/>
                <a:tab pos="2559050" algn="l"/>
                <a:tab pos="2984500" algn="l"/>
                <a:tab pos="3411538" algn="l"/>
                <a:tab pos="3838575" algn="l"/>
                <a:tab pos="4265613" algn="l"/>
                <a:tab pos="4691063" algn="l"/>
                <a:tab pos="5118100" algn="l"/>
                <a:tab pos="5545138" algn="l"/>
                <a:tab pos="5972175" algn="l"/>
                <a:tab pos="6399213" algn="l"/>
                <a:tab pos="6824663" algn="l"/>
                <a:tab pos="7251700" algn="l"/>
                <a:tab pos="7678738" algn="l"/>
                <a:tab pos="8105775" algn="l"/>
                <a:tab pos="8531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270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7938" algn="l"/>
                <a:tab pos="1704975" algn="l"/>
                <a:tab pos="2132013" algn="l"/>
                <a:tab pos="2559050" algn="l"/>
                <a:tab pos="2984500" algn="l"/>
                <a:tab pos="3411538" algn="l"/>
                <a:tab pos="3838575" algn="l"/>
                <a:tab pos="4265613" algn="l"/>
                <a:tab pos="4691063" algn="l"/>
                <a:tab pos="5118100" algn="l"/>
                <a:tab pos="5545138" algn="l"/>
                <a:tab pos="5972175" algn="l"/>
                <a:tab pos="6399213" algn="l"/>
                <a:tab pos="6824663" algn="l"/>
                <a:tab pos="7251700" algn="l"/>
                <a:tab pos="7678738" algn="l"/>
                <a:tab pos="8105775" algn="l"/>
                <a:tab pos="8531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2703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25450" algn="l"/>
                <a:tab pos="852488" algn="l"/>
                <a:tab pos="1277938" algn="l"/>
                <a:tab pos="1704975" algn="l"/>
                <a:tab pos="2132013" algn="l"/>
                <a:tab pos="2559050" algn="l"/>
                <a:tab pos="2984500" algn="l"/>
                <a:tab pos="3411538" algn="l"/>
                <a:tab pos="3838575" algn="l"/>
                <a:tab pos="4265613" algn="l"/>
                <a:tab pos="4691063" algn="l"/>
                <a:tab pos="5118100" algn="l"/>
                <a:tab pos="5545138" algn="l"/>
                <a:tab pos="5972175" algn="l"/>
                <a:tab pos="6399213" algn="l"/>
                <a:tab pos="6824663" algn="l"/>
                <a:tab pos="7251700" algn="l"/>
                <a:tab pos="7678738" algn="l"/>
                <a:tab pos="8105775" algn="l"/>
                <a:tab pos="8531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fld id="{DCC103FF-8151-41C5-989C-E5C7A9DC787E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579" name="Text Box 2"/>
          <p:cNvSpPr txBox="1">
            <a:spLocks noChangeArrowheads="1"/>
          </p:cNvSpPr>
          <p:nvPr/>
        </p:nvSpPr>
        <p:spPr bwMode="auto">
          <a:xfrm>
            <a:off x="1039813" y="777875"/>
            <a:ext cx="5019675" cy="383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152580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60925"/>
            <a:ext cx="5672137" cy="4598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214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426086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867193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308299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749406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fld id="{F316E3C0-32F3-4242-A183-7B881DAB2694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59" name="Text Box 2"/>
          <p:cNvSpPr txBox="1">
            <a:spLocks noChangeArrowheads="1"/>
          </p:cNvSpPr>
          <p:nvPr/>
        </p:nvSpPr>
        <p:spPr bwMode="auto">
          <a:xfrm>
            <a:off x="995635" y="754468"/>
            <a:ext cx="4804886" cy="37199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endParaRPr lang="cs-CZ" altLang="cs-CZ"/>
          </a:p>
        </p:txBody>
      </p:sp>
      <p:sp>
        <p:nvSpPr>
          <p:cNvPr id="173060" name="Rectangle 3"/>
          <p:cNvSpPr>
            <a:spLocks noGrp="1" noChangeArrowheads="1"/>
          </p:cNvSpPr>
          <p:nvPr>
            <p:ph type="body"/>
          </p:nvPr>
        </p:nvSpPr>
        <p:spPr>
          <a:xfrm>
            <a:off x="679465" y="4714653"/>
            <a:ext cx="5431147" cy="44605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7574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426086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867193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308299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749406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fld id="{F316E3C0-32F3-4242-A183-7B881DAB2694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59" name="Text Box 2"/>
          <p:cNvSpPr txBox="1">
            <a:spLocks noChangeArrowheads="1"/>
          </p:cNvSpPr>
          <p:nvPr/>
        </p:nvSpPr>
        <p:spPr bwMode="auto">
          <a:xfrm>
            <a:off x="995635" y="754468"/>
            <a:ext cx="4804886" cy="37199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endParaRPr lang="cs-CZ" altLang="cs-CZ"/>
          </a:p>
        </p:txBody>
      </p:sp>
      <p:sp>
        <p:nvSpPr>
          <p:cNvPr id="173060" name="Rectangle 3"/>
          <p:cNvSpPr>
            <a:spLocks noGrp="1" noChangeArrowheads="1"/>
          </p:cNvSpPr>
          <p:nvPr>
            <p:ph type="body"/>
          </p:nvPr>
        </p:nvSpPr>
        <p:spPr>
          <a:xfrm>
            <a:off x="679465" y="4714653"/>
            <a:ext cx="5431147" cy="44605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62783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426086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867193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308299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749406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fld id="{F316E3C0-32F3-4242-A183-7B881DAB2694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59" name="Text Box 2"/>
          <p:cNvSpPr txBox="1">
            <a:spLocks noChangeArrowheads="1"/>
          </p:cNvSpPr>
          <p:nvPr/>
        </p:nvSpPr>
        <p:spPr bwMode="auto">
          <a:xfrm>
            <a:off x="995635" y="754468"/>
            <a:ext cx="4804886" cy="37199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endParaRPr lang="cs-CZ" altLang="cs-CZ"/>
          </a:p>
        </p:txBody>
      </p:sp>
      <p:sp>
        <p:nvSpPr>
          <p:cNvPr id="173060" name="Rectangle 3"/>
          <p:cNvSpPr>
            <a:spLocks noGrp="1" noChangeArrowheads="1"/>
          </p:cNvSpPr>
          <p:nvPr>
            <p:ph type="body"/>
          </p:nvPr>
        </p:nvSpPr>
        <p:spPr>
          <a:xfrm>
            <a:off x="679465" y="4714653"/>
            <a:ext cx="5431147" cy="44605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01519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426086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867193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308299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749406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fld id="{F316E3C0-32F3-4242-A183-7B881DAB2694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59" name="Text Box 2"/>
          <p:cNvSpPr txBox="1">
            <a:spLocks noChangeArrowheads="1"/>
          </p:cNvSpPr>
          <p:nvPr/>
        </p:nvSpPr>
        <p:spPr bwMode="auto">
          <a:xfrm>
            <a:off x="995635" y="754468"/>
            <a:ext cx="4804886" cy="37199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endParaRPr lang="cs-CZ" altLang="cs-CZ"/>
          </a:p>
        </p:txBody>
      </p:sp>
      <p:sp>
        <p:nvSpPr>
          <p:cNvPr id="173060" name="Rectangle 3"/>
          <p:cNvSpPr>
            <a:spLocks noGrp="1" noChangeArrowheads="1"/>
          </p:cNvSpPr>
          <p:nvPr>
            <p:ph type="body"/>
          </p:nvPr>
        </p:nvSpPr>
        <p:spPr>
          <a:xfrm>
            <a:off x="679465" y="4714653"/>
            <a:ext cx="5431147" cy="44605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49522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426086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867193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308299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749406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fld id="{F316E3C0-32F3-4242-A183-7B881DAB2694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59" name="Text Box 2"/>
          <p:cNvSpPr txBox="1">
            <a:spLocks noChangeArrowheads="1"/>
          </p:cNvSpPr>
          <p:nvPr/>
        </p:nvSpPr>
        <p:spPr bwMode="auto">
          <a:xfrm>
            <a:off x="995635" y="754468"/>
            <a:ext cx="4804886" cy="37199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endParaRPr lang="cs-CZ" altLang="cs-CZ"/>
          </a:p>
        </p:txBody>
      </p:sp>
      <p:sp>
        <p:nvSpPr>
          <p:cNvPr id="173060" name="Rectangle 3"/>
          <p:cNvSpPr>
            <a:spLocks noGrp="1" noChangeArrowheads="1"/>
          </p:cNvSpPr>
          <p:nvPr>
            <p:ph type="body"/>
          </p:nvPr>
        </p:nvSpPr>
        <p:spPr>
          <a:xfrm>
            <a:off x="679465" y="4714653"/>
            <a:ext cx="5431147" cy="44605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81904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426086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867193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308299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749406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fld id="{F316E3C0-32F3-4242-A183-7B881DAB2694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59" name="Text Box 2"/>
          <p:cNvSpPr txBox="1">
            <a:spLocks noChangeArrowheads="1"/>
          </p:cNvSpPr>
          <p:nvPr/>
        </p:nvSpPr>
        <p:spPr bwMode="auto">
          <a:xfrm>
            <a:off x="995635" y="754468"/>
            <a:ext cx="4804886" cy="37199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endParaRPr lang="cs-CZ" altLang="cs-CZ"/>
          </a:p>
        </p:txBody>
      </p:sp>
      <p:sp>
        <p:nvSpPr>
          <p:cNvPr id="173060" name="Rectangle 3"/>
          <p:cNvSpPr>
            <a:spLocks noGrp="1" noChangeArrowheads="1"/>
          </p:cNvSpPr>
          <p:nvPr>
            <p:ph type="body"/>
          </p:nvPr>
        </p:nvSpPr>
        <p:spPr>
          <a:xfrm>
            <a:off x="679465" y="4714653"/>
            <a:ext cx="5431147" cy="44605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94838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defTabSz="412006" eaLnBrk="0"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426086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867193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308299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749406" indent="-220553" defTabSz="41200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10474" algn="l"/>
                <a:tab pos="822480" algn="l"/>
                <a:tab pos="1232955" algn="l"/>
                <a:tab pos="1644960" algn="l"/>
                <a:tab pos="2056966" algn="l"/>
                <a:tab pos="2468971" algn="l"/>
                <a:tab pos="2879446" algn="l"/>
                <a:tab pos="3291452" algn="l"/>
                <a:tab pos="3703457" algn="l"/>
                <a:tab pos="4115463" algn="l"/>
                <a:tab pos="4525938" algn="l"/>
                <a:tab pos="4937943" algn="l"/>
                <a:tab pos="5349949" algn="l"/>
                <a:tab pos="5761954" algn="l"/>
                <a:tab pos="6173961" algn="l"/>
                <a:tab pos="6584435" algn="l"/>
                <a:tab pos="6996440" algn="l"/>
                <a:tab pos="7408446" algn="l"/>
                <a:tab pos="7820452" algn="l"/>
                <a:tab pos="8230926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fld id="{F316E3C0-32F3-4242-A183-7B881DAB2694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59" name="Text Box 2"/>
          <p:cNvSpPr txBox="1">
            <a:spLocks noChangeArrowheads="1"/>
          </p:cNvSpPr>
          <p:nvPr/>
        </p:nvSpPr>
        <p:spPr bwMode="auto">
          <a:xfrm>
            <a:off x="995635" y="754468"/>
            <a:ext cx="4804886" cy="37199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221" tIns="44111" rIns="88221" bIns="44111" anchor="ctr"/>
          <a:lstStyle/>
          <a:p>
            <a:endParaRPr lang="cs-CZ" altLang="cs-CZ"/>
          </a:p>
        </p:txBody>
      </p:sp>
      <p:sp>
        <p:nvSpPr>
          <p:cNvPr id="173060" name="Rectangle 3"/>
          <p:cNvSpPr>
            <a:spLocks noGrp="1" noChangeArrowheads="1"/>
          </p:cNvSpPr>
          <p:nvPr>
            <p:ph type="body"/>
          </p:nvPr>
        </p:nvSpPr>
        <p:spPr>
          <a:xfrm>
            <a:off x="679465" y="4714653"/>
            <a:ext cx="5431147" cy="44605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3918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79575" y="1236663"/>
            <a:ext cx="1008062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79575" y="3970338"/>
            <a:ext cx="1008062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36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28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18663" y="403225"/>
            <a:ext cx="2897187" cy="64055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23925" y="403225"/>
            <a:ext cx="8542338" cy="64055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777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7984" y="2348400"/>
            <a:ext cx="11423809" cy="162043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15967" y="4283817"/>
            <a:ext cx="9407842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7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4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2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09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86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6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41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1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4871D-F647-4F6E-9570-8C0D3B27D1E4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0555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73EDA-0E29-4EBE-B86B-39F4D1D0BA64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1919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1651" y="4857793"/>
            <a:ext cx="11423809" cy="1501435"/>
          </a:xfrm>
        </p:spPr>
        <p:txBody>
          <a:bodyPr anchor="t"/>
          <a:lstStyle>
            <a:lvl1pPr algn="l">
              <a:defRPr sz="421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1651" y="3204114"/>
            <a:ext cx="11423809" cy="1653678"/>
          </a:xfrm>
        </p:spPr>
        <p:txBody>
          <a:bodyPr anchor="b"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77363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2pPr>
            <a:lvl3pPr marL="954725" indent="0">
              <a:buNone/>
              <a:defRPr sz="1666">
                <a:solidFill>
                  <a:schemeClr val="tx1">
                    <a:tint val="75000"/>
                  </a:schemeClr>
                </a:solidFill>
              </a:defRPr>
            </a:lvl3pPr>
            <a:lvl4pPr marL="1432088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4pPr>
            <a:lvl5pPr marL="1909450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5pPr>
            <a:lvl6pPr marL="2386812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6pPr>
            <a:lvl7pPr marL="2864174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7pPr>
            <a:lvl8pPr marL="3341537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8pPr>
            <a:lvl9pPr marL="3818900" indent="0">
              <a:buNone/>
              <a:defRPr sz="14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F88B-47E4-478B-BDAD-E54EFCB41FA9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0570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5988" y="1763926"/>
            <a:ext cx="7949533" cy="4990785"/>
          </a:xfrm>
        </p:spPr>
        <p:txBody>
          <a:bodyPr/>
          <a:lstStyle>
            <a:lvl1pPr>
              <a:defRPr sz="2894"/>
            </a:lvl1pPr>
            <a:lvl2pPr>
              <a:defRPr sz="2544"/>
            </a:lvl2pPr>
            <a:lvl3pPr>
              <a:defRPr sz="2105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069517" y="1763926"/>
            <a:ext cx="7951866" cy="4990785"/>
          </a:xfrm>
        </p:spPr>
        <p:txBody>
          <a:bodyPr/>
          <a:lstStyle>
            <a:lvl1pPr>
              <a:defRPr sz="2894"/>
            </a:lvl1pPr>
            <a:lvl2pPr>
              <a:defRPr sz="2544"/>
            </a:lvl2pPr>
            <a:lvl3pPr>
              <a:defRPr sz="2105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C1E41-C854-40B2-A671-F76F04CE149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573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1989" y="302738"/>
            <a:ext cx="12095798" cy="1259946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1989" y="1692179"/>
            <a:ext cx="5938234" cy="705219"/>
          </a:xfrm>
        </p:spPr>
        <p:txBody>
          <a:bodyPr anchor="b"/>
          <a:lstStyle>
            <a:lvl1pPr marL="0" indent="0">
              <a:buNone/>
              <a:defRPr sz="2544" b="1"/>
            </a:lvl1pPr>
            <a:lvl2pPr marL="477363" indent="0">
              <a:buNone/>
              <a:defRPr sz="2105" b="1"/>
            </a:lvl2pPr>
            <a:lvl3pPr marL="954725" indent="0">
              <a:buNone/>
              <a:defRPr sz="1842" b="1"/>
            </a:lvl3pPr>
            <a:lvl4pPr marL="1432088" indent="0">
              <a:buNone/>
              <a:defRPr sz="1666" b="1"/>
            </a:lvl4pPr>
            <a:lvl5pPr marL="1909450" indent="0">
              <a:buNone/>
              <a:defRPr sz="1666" b="1"/>
            </a:lvl5pPr>
            <a:lvl6pPr marL="2386812" indent="0">
              <a:buNone/>
              <a:defRPr sz="1666" b="1"/>
            </a:lvl6pPr>
            <a:lvl7pPr marL="2864174" indent="0">
              <a:buNone/>
              <a:defRPr sz="1666" b="1"/>
            </a:lvl7pPr>
            <a:lvl8pPr marL="3341537" indent="0">
              <a:buNone/>
              <a:defRPr sz="1666" b="1"/>
            </a:lvl8pPr>
            <a:lvl9pPr marL="3818900" indent="0">
              <a:buNone/>
              <a:defRPr sz="1666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1989" y="2397399"/>
            <a:ext cx="5938234" cy="4355563"/>
          </a:xfrm>
        </p:spPr>
        <p:txBody>
          <a:bodyPr/>
          <a:lstStyle>
            <a:lvl1pPr>
              <a:defRPr sz="2544"/>
            </a:lvl1pPr>
            <a:lvl2pPr>
              <a:defRPr sz="2105"/>
            </a:lvl2pPr>
            <a:lvl3pPr>
              <a:defRPr sz="1842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827220" y="1692179"/>
            <a:ext cx="5940567" cy="705219"/>
          </a:xfrm>
        </p:spPr>
        <p:txBody>
          <a:bodyPr anchor="b"/>
          <a:lstStyle>
            <a:lvl1pPr marL="0" indent="0">
              <a:buNone/>
              <a:defRPr sz="2544" b="1"/>
            </a:lvl1pPr>
            <a:lvl2pPr marL="477363" indent="0">
              <a:buNone/>
              <a:defRPr sz="2105" b="1"/>
            </a:lvl2pPr>
            <a:lvl3pPr marL="954725" indent="0">
              <a:buNone/>
              <a:defRPr sz="1842" b="1"/>
            </a:lvl3pPr>
            <a:lvl4pPr marL="1432088" indent="0">
              <a:buNone/>
              <a:defRPr sz="1666" b="1"/>
            </a:lvl4pPr>
            <a:lvl5pPr marL="1909450" indent="0">
              <a:buNone/>
              <a:defRPr sz="1666" b="1"/>
            </a:lvl5pPr>
            <a:lvl6pPr marL="2386812" indent="0">
              <a:buNone/>
              <a:defRPr sz="1666" b="1"/>
            </a:lvl6pPr>
            <a:lvl7pPr marL="2864174" indent="0">
              <a:buNone/>
              <a:defRPr sz="1666" b="1"/>
            </a:lvl7pPr>
            <a:lvl8pPr marL="3341537" indent="0">
              <a:buNone/>
              <a:defRPr sz="1666" b="1"/>
            </a:lvl8pPr>
            <a:lvl9pPr marL="3818900" indent="0">
              <a:buNone/>
              <a:defRPr sz="1666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827220" y="2397399"/>
            <a:ext cx="5940567" cy="4355563"/>
          </a:xfrm>
        </p:spPr>
        <p:txBody>
          <a:bodyPr/>
          <a:lstStyle>
            <a:lvl1pPr>
              <a:defRPr sz="2544"/>
            </a:lvl1pPr>
            <a:lvl2pPr>
              <a:defRPr sz="2105"/>
            </a:lvl2pPr>
            <a:lvl3pPr>
              <a:defRPr sz="1842"/>
            </a:lvl3pPr>
            <a:lvl4pPr>
              <a:defRPr sz="1666"/>
            </a:lvl4pPr>
            <a:lvl5pPr>
              <a:defRPr sz="1666"/>
            </a:lvl5pPr>
            <a:lvl6pPr>
              <a:defRPr sz="1666"/>
            </a:lvl6pPr>
            <a:lvl7pPr>
              <a:defRPr sz="1666"/>
            </a:lvl7pPr>
            <a:lvl8pPr>
              <a:defRPr sz="1666"/>
            </a:lvl8pPr>
            <a:lvl9pPr>
              <a:defRPr sz="1666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C538-183E-4964-A15E-839829AD5E1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8065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9920643" y="6905746"/>
            <a:ext cx="3135948" cy="402483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BC8A11BB-AA9A-4D59-ABBF-60BF847C3510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2399407" y="7047488"/>
            <a:ext cx="3312368" cy="3213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Naše tradice. Vaše budoucnost.</a:t>
            </a:r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7" y="6919906"/>
            <a:ext cx="1548000" cy="568388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ACB30337-464F-44FF-A6AA-B415292D46E8}"/>
              </a:ext>
            </a:extLst>
          </p:cNvPr>
          <p:cNvSpPr/>
          <p:nvPr userDrawn="1"/>
        </p:nvSpPr>
        <p:spPr>
          <a:xfrm>
            <a:off x="7800007" y="6948189"/>
            <a:ext cx="2520280" cy="402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690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9920643" y="6905746"/>
            <a:ext cx="3135948" cy="402483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BC8A11BB-AA9A-4D59-ABBF-60BF847C3510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Obdélník 4"/>
          <p:cNvSpPr/>
          <p:nvPr/>
        </p:nvSpPr>
        <p:spPr>
          <a:xfrm>
            <a:off x="1607344" y="1331565"/>
            <a:ext cx="10080625" cy="5399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 userDrawn="1"/>
        </p:nvSpPr>
        <p:spPr>
          <a:xfrm>
            <a:off x="1607344" y="1331565"/>
            <a:ext cx="10080625" cy="5399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2399407" y="7058931"/>
            <a:ext cx="3312368" cy="3213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Naše tradice. Vaše budoucnost.</a:t>
            </a:r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67" y="6919906"/>
            <a:ext cx="1548000" cy="568388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96A2A4D1-ABC6-49D6-B76D-261676969FCC}"/>
              </a:ext>
            </a:extLst>
          </p:cNvPr>
          <p:cNvSpPr/>
          <p:nvPr userDrawn="1"/>
        </p:nvSpPr>
        <p:spPr>
          <a:xfrm>
            <a:off x="7800007" y="6979948"/>
            <a:ext cx="2448272" cy="335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881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1990" y="300988"/>
            <a:ext cx="4421594" cy="1280945"/>
          </a:xfrm>
        </p:spPr>
        <p:txBody>
          <a:bodyPr anchor="b"/>
          <a:lstStyle>
            <a:lvl1pPr algn="l">
              <a:defRPr sz="2105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54579" y="300989"/>
            <a:ext cx="7513207" cy="6451973"/>
          </a:xfrm>
        </p:spPr>
        <p:txBody>
          <a:bodyPr/>
          <a:lstStyle>
            <a:lvl1pPr>
              <a:defRPr sz="3333"/>
            </a:lvl1pPr>
            <a:lvl2pPr>
              <a:defRPr sz="2894"/>
            </a:lvl2pPr>
            <a:lvl3pPr>
              <a:defRPr sz="2544"/>
            </a:lvl3pPr>
            <a:lvl4pPr>
              <a:defRPr sz="2105"/>
            </a:lvl4pPr>
            <a:lvl5pPr>
              <a:defRPr sz="2105"/>
            </a:lvl5pPr>
            <a:lvl6pPr>
              <a:defRPr sz="2105"/>
            </a:lvl6pPr>
            <a:lvl7pPr>
              <a:defRPr sz="2105"/>
            </a:lvl7pPr>
            <a:lvl8pPr>
              <a:defRPr sz="2105"/>
            </a:lvl8pPr>
            <a:lvl9pPr>
              <a:defRPr sz="2105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1990" y="1581933"/>
            <a:ext cx="4421594" cy="5171028"/>
          </a:xfrm>
        </p:spPr>
        <p:txBody>
          <a:bodyPr/>
          <a:lstStyle>
            <a:lvl1pPr marL="0" indent="0">
              <a:buNone/>
              <a:defRPr sz="1491"/>
            </a:lvl1pPr>
            <a:lvl2pPr marL="477363" indent="0">
              <a:buNone/>
              <a:defRPr sz="1228"/>
            </a:lvl2pPr>
            <a:lvl3pPr marL="954725" indent="0">
              <a:buNone/>
              <a:defRPr sz="1053"/>
            </a:lvl3pPr>
            <a:lvl4pPr marL="1432088" indent="0">
              <a:buNone/>
              <a:defRPr sz="965"/>
            </a:lvl4pPr>
            <a:lvl5pPr marL="1909450" indent="0">
              <a:buNone/>
              <a:defRPr sz="965"/>
            </a:lvl5pPr>
            <a:lvl6pPr marL="2386812" indent="0">
              <a:buNone/>
              <a:defRPr sz="965"/>
            </a:lvl6pPr>
            <a:lvl7pPr marL="2864174" indent="0">
              <a:buNone/>
              <a:defRPr sz="965"/>
            </a:lvl7pPr>
            <a:lvl8pPr marL="3341537" indent="0">
              <a:buNone/>
              <a:defRPr sz="965"/>
            </a:lvl8pPr>
            <a:lvl9pPr marL="3818900" indent="0">
              <a:buNone/>
              <a:defRPr sz="96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0127C-4258-44DE-9310-C21C75BFEAB4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624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250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4290" y="5291775"/>
            <a:ext cx="8063865" cy="624723"/>
          </a:xfrm>
        </p:spPr>
        <p:txBody>
          <a:bodyPr anchor="b"/>
          <a:lstStyle>
            <a:lvl1pPr algn="l">
              <a:defRPr sz="2105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634290" y="675473"/>
            <a:ext cx="8063865" cy="4535805"/>
          </a:xfrm>
        </p:spPr>
        <p:txBody>
          <a:bodyPr/>
          <a:lstStyle>
            <a:lvl1pPr marL="0" indent="0">
              <a:buNone/>
              <a:defRPr sz="3333"/>
            </a:lvl1pPr>
            <a:lvl2pPr marL="477363" indent="0">
              <a:buNone/>
              <a:defRPr sz="2894"/>
            </a:lvl2pPr>
            <a:lvl3pPr marL="954725" indent="0">
              <a:buNone/>
              <a:defRPr sz="2544"/>
            </a:lvl3pPr>
            <a:lvl4pPr marL="1432088" indent="0">
              <a:buNone/>
              <a:defRPr sz="2105"/>
            </a:lvl4pPr>
            <a:lvl5pPr marL="1909450" indent="0">
              <a:buNone/>
              <a:defRPr sz="2105"/>
            </a:lvl5pPr>
            <a:lvl6pPr marL="2386812" indent="0">
              <a:buNone/>
              <a:defRPr sz="2105"/>
            </a:lvl6pPr>
            <a:lvl7pPr marL="2864174" indent="0">
              <a:buNone/>
              <a:defRPr sz="2105"/>
            </a:lvl7pPr>
            <a:lvl8pPr marL="3341537" indent="0">
              <a:buNone/>
              <a:defRPr sz="2105"/>
            </a:lvl8pPr>
            <a:lvl9pPr marL="3818900" indent="0">
              <a:buNone/>
              <a:defRPr sz="2105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634290" y="5916497"/>
            <a:ext cx="8063865" cy="887211"/>
          </a:xfrm>
        </p:spPr>
        <p:txBody>
          <a:bodyPr/>
          <a:lstStyle>
            <a:lvl1pPr marL="0" indent="0">
              <a:buNone/>
              <a:defRPr sz="1491"/>
            </a:lvl1pPr>
            <a:lvl2pPr marL="477363" indent="0">
              <a:buNone/>
              <a:defRPr sz="1228"/>
            </a:lvl2pPr>
            <a:lvl3pPr marL="954725" indent="0">
              <a:buNone/>
              <a:defRPr sz="1053"/>
            </a:lvl3pPr>
            <a:lvl4pPr marL="1432088" indent="0">
              <a:buNone/>
              <a:defRPr sz="965"/>
            </a:lvl4pPr>
            <a:lvl5pPr marL="1909450" indent="0">
              <a:buNone/>
              <a:defRPr sz="965"/>
            </a:lvl5pPr>
            <a:lvl6pPr marL="2386812" indent="0">
              <a:buNone/>
              <a:defRPr sz="965"/>
            </a:lvl6pPr>
            <a:lvl7pPr marL="2864174" indent="0">
              <a:buNone/>
              <a:defRPr sz="965"/>
            </a:lvl7pPr>
            <a:lvl8pPr marL="3341537" indent="0">
              <a:buNone/>
              <a:defRPr sz="965"/>
            </a:lvl8pPr>
            <a:lvl9pPr marL="3818900" indent="0">
              <a:buNone/>
              <a:defRPr sz="96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74045-B7E0-46C6-BBBA-25B189A6B5FF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335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7E5A-2C5C-4AE5-BE0B-0B4E6754A574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7914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2991783" y="302738"/>
            <a:ext cx="4029600" cy="645197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95985" y="302738"/>
            <a:ext cx="11871801" cy="645197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E43B7-E206-4D21-8AB4-3F549E385C98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9594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9920643" y="6905746"/>
            <a:ext cx="3135948" cy="402483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BC8A11BB-AA9A-4D59-ABBF-60BF847C3510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99" y="6948189"/>
            <a:ext cx="1542268" cy="546499"/>
          </a:xfrm>
          <a:prstGeom prst="rect">
            <a:avLst/>
          </a:prstGeom>
        </p:spPr>
      </p:pic>
      <p:sp>
        <p:nvSpPr>
          <p:cNvPr id="8" name="TextovéPole 7"/>
          <p:cNvSpPr txBox="1"/>
          <p:nvPr userDrawn="1"/>
        </p:nvSpPr>
        <p:spPr>
          <a:xfrm>
            <a:off x="7872015" y="6986923"/>
            <a:ext cx="2448272" cy="3356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700" b="1" dirty="0">
                <a:solidFill>
                  <a:srgbClr val="005CB9"/>
                </a:solidFill>
                <a:latin typeface="Trebuchet MS" panose="020B0603020202020204" pitchFamily="34" charset="0"/>
              </a:rPr>
              <a:t>www.adastsystems.cz</a:t>
            </a:r>
          </a:p>
        </p:txBody>
      </p:sp>
      <p:sp>
        <p:nvSpPr>
          <p:cNvPr id="5" name="TextovéPole 4"/>
          <p:cNvSpPr txBox="1"/>
          <p:nvPr userDrawn="1"/>
        </p:nvSpPr>
        <p:spPr>
          <a:xfrm>
            <a:off x="2399407" y="6989779"/>
            <a:ext cx="3312368" cy="3213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Naše tradice. Vaše budoucnost.</a:t>
            </a:r>
          </a:p>
        </p:txBody>
      </p:sp>
    </p:spTree>
    <p:extLst>
      <p:ext uri="{BB962C8B-B14F-4D97-AF65-F5344CB8AC3E}">
        <p14:creationId xmlns:p14="http://schemas.microsoft.com/office/powerpoint/2010/main" val="3542182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79575" y="1236663"/>
            <a:ext cx="1008062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79575" y="3970338"/>
            <a:ext cx="1008062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4139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605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7575" y="1884363"/>
            <a:ext cx="11591925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7575" y="5059363"/>
            <a:ext cx="11591925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7883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23925" y="2012950"/>
            <a:ext cx="5719763" cy="47958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96088" y="2012950"/>
            <a:ext cx="5719762" cy="47958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38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513" y="403225"/>
            <a:ext cx="11591925" cy="14605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25513" y="1852613"/>
            <a:ext cx="568642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25513" y="2760663"/>
            <a:ext cx="5686425" cy="40624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804025" y="1852613"/>
            <a:ext cx="57134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804025" y="2760663"/>
            <a:ext cx="5713413" cy="40624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850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992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7575" y="1884363"/>
            <a:ext cx="11591925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7575" y="5059363"/>
            <a:ext cx="11591925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692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676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513" y="503238"/>
            <a:ext cx="4335462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3413" y="1089025"/>
            <a:ext cx="68040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25513" y="2268538"/>
            <a:ext cx="4335462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8967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513" y="503238"/>
            <a:ext cx="4335462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713413" y="1089025"/>
            <a:ext cx="68040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25513" y="2268538"/>
            <a:ext cx="4335462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587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229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18663" y="403225"/>
            <a:ext cx="2897187" cy="64055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23925" y="403225"/>
            <a:ext cx="8542338" cy="64055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3894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79575" y="1236663"/>
            <a:ext cx="1008062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79575" y="3970338"/>
            <a:ext cx="1008062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372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267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7575" y="1884363"/>
            <a:ext cx="11591925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7575" y="5059363"/>
            <a:ext cx="11591925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67879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23925" y="2012950"/>
            <a:ext cx="5719763" cy="47958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96088" y="2012950"/>
            <a:ext cx="5719762" cy="47958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4259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513" y="403225"/>
            <a:ext cx="11591925" cy="14605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25513" y="1852613"/>
            <a:ext cx="568642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25513" y="2760663"/>
            <a:ext cx="5686425" cy="40624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804025" y="1852613"/>
            <a:ext cx="57134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804025" y="2760663"/>
            <a:ext cx="5713413" cy="40624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67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23925" y="2012950"/>
            <a:ext cx="5719763" cy="47958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96088" y="2012950"/>
            <a:ext cx="5719762" cy="47958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5312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9718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4274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513" y="503238"/>
            <a:ext cx="4335462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3413" y="1089025"/>
            <a:ext cx="68040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25513" y="2268538"/>
            <a:ext cx="4335462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783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513" y="503238"/>
            <a:ext cx="4335462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713413" y="1089025"/>
            <a:ext cx="68040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25513" y="2268538"/>
            <a:ext cx="4335462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84018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04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618663" y="403225"/>
            <a:ext cx="2897187" cy="64055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23925" y="403225"/>
            <a:ext cx="8542338" cy="64055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06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513" y="403225"/>
            <a:ext cx="11591925" cy="14605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25513" y="1852613"/>
            <a:ext cx="568642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25513" y="2760663"/>
            <a:ext cx="5686425" cy="40624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804025" y="1852613"/>
            <a:ext cx="5713413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804025" y="2760663"/>
            <a:ext cx="5713413" cy="40624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0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7764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3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513" y="503238"/>
            <a:ext cx="4335462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13413" y="1089025"/>
            <a:ext cx="68040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25513" y="2268538"/>
            <a:ext cx="4335462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95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5513" y="503238"/>
            <a:ext cx="4335462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713413" y="1089025"/>
            <a:ext cx="68040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25513" y="2268538"/>
            <a:ext cx="4335462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69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23925" y="403225"/>
            <a:ext cx="1159192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23925" y="2012950"/>
            <a:ext cx="11591925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23925" y="7007225"/>
            <a:ext cx="30241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451350" y="7007225"/>
            <a:ext cx="45370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491663" y="7007225"/>
            <a:ext cx="30241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95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71989" y="302738"/>
            <a:ext cx="12095798" cy="1259946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71989" y="1763925"/>
            <a:ext cx="12095798" cy="4989036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71989" y="7006700"/>
            <a:ext cx="3135948" cy="402483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591924" y="7006700"/>
            <a:ext cx="4255928" cy="402483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631840" y="7006700"/>
            <a:ext cx="3135948" cy="402483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967C-869A-4AC2-B0E7-6A1D9C15FAC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882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66" r:id="rId12"/>
  </p:sldLayoutIdLst>
  <p:hf hdr="0" dt="0"/>
  <p:txStyles>
    <p:titleStyle>
      <a:lvl1pPr algn="ctr" defTabSz="954725" rtl="0" eaLnBrk="1" latinLnBrk="0" hangingPunct="1">
        <a:spcBef>
          <a:spcPct val="0"/>
        </a:spcBef>
        <a:buNone/>
        <a:defRPr sz="45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022" indent="-358022" algn="l" defTabSz="954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775714" indent="-298352" algn="l" defTabSz="9547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94" kern="1200">
          <a:solidFill>
            <a:schemeClr val="tx1"/>
          </a:solidFill>
          <a:latin typeface="+mn-lt"/>
          <a:ea typeface="+mn-ea"/>
          <a:cs typeface="+mn-cs"/>
        </a:defRPr>
      </a:lvl2pPr>
      <a:lvl3pPr marL="1193406" indent="-238681" algn="l" defTabSz="954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544" kern="1200">
          <a:solidFill>
            <a:schemeClr val="tx1"/>
          </a:solidFill>
          <a:latin typeface="+mn-lt"/>
          <a:ea typeface="+mn-ea"/>
          <a:cs typeface="+mn-cs"/>
        </a:defRPr>
      </a:lvl3pPr>
      <a:lvl4pPr marL="1670768" indent="-238681" algn="l" defTabSz="95472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48131" indent="-238681" algn="l" defTabSz="954725" rtl="0" eaLnBrk="1" latinLnBrk="0" hangingPunct="1">
        <a:spcBef>
          <a:spcPct val="20000"/>
        </a:spcBef>
        <a:buFont typeface="Arial" panose="020B0604020202020204" pitchFamily="34" charset="0"/>
        <a:buChar char="»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25494" indent="-238681" algn="l" defTabSz="954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102856" indent="-238681" algn="l" defTabSz="954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580219" indent="-238681" algn="l" defTabSz="954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057580" indent="-238681" algn="l" defTabSz="954725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54725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77363" algn="l" defTabSz="954725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54725" algn="l" defTabSz="954725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32088" algn="l" defTabSz="954725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909450" algn="l" defTabSz="954725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86812" algn="l" defTabSz="954725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64174" algn="l" defTabSz="954725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341537" algn="l" defTabSz="954725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818900" algn="l" defTabSz="954725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23925" y="403225"/>
            <a:ext cx="1159192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23925" y="2012950"/>
            <a:ext cx="11591925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23925" y="7007225"/>
            <a:ext cx="30241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451350" y="7007225"/>
            <a:ext cx="45370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491663" y="7007225"/>
            <a:ext cx="30241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01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23925" y="403225"/>
            <a:ext cx="1159192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23925" y="2012950"/>
            <a:ext cx="11591925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23925" y="7007225"/>
            <a:ext cx="3024188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BEB31-1872-4898-89CB-2B38C09CD0F1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451350" y="7007225"/>
            <a:ext cx="45370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491663" y="7007225"/>
            <a:ext cx="302418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E5900-1FD2-408F-9BEB-080F09A3F8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81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325DF66-A360-4074-99CA-582910647E19}"/>
              </a:ext>
            </a:extLst>
          </p:cNvPr>
          <p:cNvSpPr txBox="1"/>
          <p:nvPr/>
        </p:nvSpPr>
        <p:spPr>
          <a:xfrm>
            <a:off x="2399407" y="6992419"/>
            <a:ext cx="3240360" cy="3213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Naše tradice. Vaše budoucnost.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C4DDCAC-9019-4CCF-8C2B-3904D30D6D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26" y="1587306"/>
            <a:ext cx="6087722" cy="4385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607319" y="682957"/>
            <a:ext cx="1015312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cs-CZ" altLang="cs-CZ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SCHÉMA USPOŘÁDÍNÍ ADAST R-BLOCK - poznámky</a:t>
            </a:r>
            <a:endParaRPr lang="en-US" altLang="cs-CZ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9920643" y="6905746"/>
            <a:ext cx="3135948" cy="402483"/>
          </a:xfrm>
        </p:spPr>
        <p:txBody>
          <a:bodyPr/>
          <a:lstStyle/>
          <a:p>
            <a:fld id="{BC8A11BB-AA9A-4D59-ABBF-60BF847C3510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07D4E1E-CFDF-4B54-ACB5-BE53946FC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335" y="1933277"/>
            <a:ext cx="6408711" cy="472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indent="179388" eaLnBrk="0"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Pozice kompresorové stanice R-BLOCK 1,2</a:t>
            </a:r>
            <a:endParaRPr lang="cs-CZ" altLang="cs-CZ" sz="1800" baseline="300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baseline="300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958950" lvl="1" indent="-216000" eaLnBrk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je výchozí konfigurací systému</a:t>
            </a:r>
          </a:p>
          <a:p>
            <a:pPr marL="958950" lvl="1" indent="-216000" eaLnBrk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lze otočit „zrcadlově“ proti schématu</a:t>
            </a:r>
          </a:p>
          <a:p>
            <a:pPr lvl="1"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4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Celková konfigurace – skládání R-BLOCK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baseline="300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958950" lvl="1" indent="-216000" eaLnBrk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návrh konfigurace dle vytížení stanice</a:t>
            </a:r>
          </a:p>
          <a:p>
            <a:pPr marL="958950" lvl="1" indent="-216000" eaLnBrk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koordinace s ADAST Systems, a.s. podmínkou</a:t>
            </a:r>
          </a:p>
          <a:p>
            <a:pPr marL="958950" lvl="1" indent="-216000" eaLnBrk="1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instalace R-BLOCK lze postupně </a:t>
            </a:r>
          </a:p>
          <a:p>
            <a:pPr lvl="1"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0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endParaRPr lang="cs-CZ" altLang="cs-CZ" sz="18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A59DB8F-1EF4-4CE8-ACAC-7F798C625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79" y="1547589"/>
            <a:ext cx="4862683" cy="47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0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325DF66-A360-4074-99CA-582910647E19}"/>
              </a:ext>
            </a:extLst>
          </p:cNvPr>
          <p:cNvSpPr txBox="1"/>
          <p:nvPr/>
        </p:nvSpPr>
        <p:spPr>
          <a:xfrm>
            <a:off x="2399407" y="6992419"/>
            <a:ext cx="3240360" cy="3213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Naše tradice. Vaše budoucnost.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45364AB9-8C5B-41DD-9DE1-C423DCD73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303" y="1331565"/>
            <a:ext cx="1008112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lnSpc>
                <a:spcPct val="150000"/>
              </a:lnSpc>
              <a:spcAft>
                <a:spcPct val="0"/>
              </a:spcAft>
            </a:pPr>
            <a:r>
              <a:rPr lang="cs-CZ" sz="6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KOMPAKTNÍ ČERPACÍ </a:t>
            </a:r>
          </a:p>
          <a:p>
            <a:pPr algn="ctr" eaLnBrk="1">
              <a:lnSpc>
                <a:spcPct val="150000"/>
              </a:lnSpc>
              <a:spcAft>
                <a:spcPct val="0"/>
              </a:spcAft>
            </a:pPr>
            <a:r>
              <a:rPr lang="cs-CZ" sz="6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STANICE </a:t>
            </a:r>
          </a:p>
          <a:p>
            <a:pPr algn="ctr" eaLnBrk="1">
              <a:lnSpc>
                <a:spcPct val="150000"/>
              </a:lnSpc>
              <a:spcAft>
                <a:spcPct val="0"/>
              </a:spcAft>
            </a:pPr>
            <a:r>
              <a:rPr lang="cs-CZ" sz="66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 VÝDEJ CNG</a:t>
            </a:r>
            <a:endParaRPr lang="en-US" altLang="cs-CZ" sz="6600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2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607319" y="682957"/>
            <a:ext cx="1015312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cs-CZ" altLang="cs-CZ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ZÁKLADNÍ CHARAKTERISTIKA</a:t>
            </a:r>
            <a:endParaRPr lang="en-US" altLang="cs-CZ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9920643" y="6905746"/>
            <a:ext cx="3135948" cy="402483"/>
          </a:xfrm>
        </p:spPr>
        <p:txBody>
          <a:bodyPr/>
          <a:lstStyle/>
          <a:p>
            <a:fld id="{BC8A11BB-AA9A-4D59-ABBF-60BF847C3510}" type="slidenum">
              <a:rPr lang="cs-CZ" altLang="cs-CZ" smtClean="0"/>
              <a:pPr/>
              <a:t>3</a:t>
            </a:fld>
            <a:endParaRPr lang="cs-CZ" alt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DDFCD12-8FA1-441C-955B-99FB3D1DDA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80" y="1547589"/>
            <a:ext cx="4872583" cy="4678691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607D4E1E-CFDF-4B54-ACB5-BE53946FC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335" y="1720081"/>
            <a:ext cx="6408711" cy="488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indent="179388" eaLnBrk="0"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Vzduchem chlazená kompresorová jednotka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Rozměr pro přepravu = ISO 10“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Celkové rozměry:</a:t>
            </a:r>
          </a:p>
          <a:p>
            <a:pPr marL="616050" lvl="2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Výška = 3870 mm</a:t>
            </a:r>
          </a:p>
          <a:p>
            <a:pPr marL="616050" lvl="2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Šířka  = 2438 mm </a:t>
            </a:r>
          </a:p>
          <a:p>
            <a:pPr marL="616050" lvl="2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Délka = 2991 mm</a:t>
            </a:r>
          </a:p>
          <a:p>
            <a:pPr marL="400050" lvl="2"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4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Počet kompresorů: 1 - 2ks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Výkon stanice: 35 ÷ 490 m</a:t>
            </a:r>
            <a:r>
              <a:rPr lang="cs-CZ" altLang="cs-CZ" sz="1800" baseline="30000" dirty="0">
                <a:solidFill>
                  <a:srgbClr val="595959"/>
                </a:solidFill>
                <a:latin typeface="Trebuchet MS" panose="020B0603020202020204" pitchFamily="34" charset="0"/>
              </a:rPr>
              <a:t>3</a:t>
            </a: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/hod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Snadná možnost rozšíření =&gt; vyšší výkon</a:t>
            </a:r>
            <a:endParaRPr lang="cs-CZ" altLang="cs-CZ" sz="14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endParaRPr lang="cs-CZ" altLang="cs-CZ" sz="18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607319" y="682957"/>
            <a:ext cx="1015312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cs-CZ" altLang="cs-CZ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SCHÉMA USPOŘÁDÁNÍ ADAST R-BLOCK</a:t>
            </a:r>
            <a:endParaRPr lang="en-US" altLang="cs-CZ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9920643" y="6905746"/>
            <a:ext cx="3135948" cy="402483"/>
          </a:xfrm>
        </p:spPr>
        <p:txBody>
          <a:bodyPr/>
          <a:lstStyle/>
          <a:p>
            <a:fld id="{BC8A11BB-AA9A-4D59-ABBF-60BF847C3510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B2587967-F31C-4082-9625-2D8A4A45E0F4}"/>
              </a:ext>
            </a:extLst>
          </p:cNvPr>
          <p:cNvSpPr/>
          <p:nvPr/>
        </p:nvSpPr>
        <p:spPr>
          <a:xfrm>
            <a:off x="2111375" y="1979612"/>
            <a:ext cx="1800225" cy="1800225"/>
          </a:xfrm>
          <a:prstGeom prst="rect">
            <a:avLst/>
          </a:prstGeom>
          <a:solidFill>
            <a:srgbClr val="CBEC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Kompresorová jednotka 1 nebo 2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121D9E3-2E89-4601-BB41-FDE4E8D82556}"/>
              </a:ext>
            </a:extLst>
          </p:cNvPr>
          <p:cNvSpPr/>
          <p:nvPr/>
        </p:nvSpPr>
        <p:spPr>
          <a:xfrm>
            <a:off x="3983037" y="1979612"/>
            <a:ext cx="900113" cy="18002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ZÁSOBNÍK Z1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582857F-7AB4-4727-84A2-8FCA31BAB34C}"/>
              </a:ext>
            </a:extLst>
          </p:cNvPr>
          <p:cNvSpPr/>
          <p:nvPr/>
        </p:nvSpPr>
        <p:spPr>
          <a:xfrm>
            <a:off x="4954587" y="1979612"/>
            <a:ext cx="1800225" cy="18002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ZÁSOBNÍK Z2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1A27CC5-1397-4507-83C9-A8CCA4A20466}"/>
              </a:ext>
            </a:extLst>
          </p:cNvPr>
          <p:cNvSpPr/>
          <p:nvPr/>
        </p:nvSpPr>
        <p:spPr>
          <a:xfrm>
            <a:off x="2097067" y="4283893"/>
            <a:ext cx="1800225" cy="1800225"/>
          </a:xfrm>
          <a:prstGeom prst="rect">
            <a:avLst/>
          </a:prstGeom>
          <a:solidFill>
            <a:srgbClr val="CBEB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Kompresorová jednotka 1 nebo 2</a:t>
            </a:r>
          </a:p>
          <a:p>
            <a:pPr algn="ctr">
              <a:defRPr/>
            </a:pPr>
            <a:endParaRPr lang="cs-CZ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F3508DE-AE00-48F2-B6C5-F60923FB3642}"/>
              </a:ext>
            </a:extLst>
          </p:cNvPr>
          <p:cNvSpPr/>
          <p:nvPr/>
        </p:nvSpPr>
        <p:spPr>
          <a:xfrm>
            <a:off x="3983037" y="4283893"/>
            <a:ext cx="1800225" cy="18002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ZÁSOBNÍK Z2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C85F854-75AD-43A9-9F1F-E51375A13C6C}"/>
              </a:ext>
            </a:extLst>
          </p:cNvPr>
          <p:cNvSpPr/>
          <p:nvPr/>
        </p:nvSpPr>
        <p:spPr>
          <a:xfrm>
            <a:off x="5854700" y="4283893"/>
            <a:ext cx="1800225" cy="18002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ZÁSOBNÍK Z2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8D5DF70-34E3-4D18-B154-15150B739AF0}"/>
              </a:ext>
            </a:extLst>
          </p:cNvPr>
          <p:cNvSpPr/>
          <p:nvPr/>
        </p:nvSpPr>
        <p:spPr>
          <a:xfrm>
            <a:off x="7726362" y="4283893"/>
            <a:ext cx="1800225" cy="18002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ZÁSOBNÍK Z2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A95D175-D6E0-4583-AB4D-71C14E4733A8}"/>
              </a:ext>
            </a:extLst>
          </p:cNvPr>
          <p:cNvSpPr/>
          <p:nvPr/>
        </p:nvSpPr>
        <p:spPr>
          <a:xfrm>
            <a:off x="7982197" y="2259375"/>
            <a:ext cx="900113" cy="252412"/>
          </a:xfrm>
          <a:prstGeom prst="rect">
            <a:avLst/>
          </a:prstGeom>
          <a:solidFill>
            <a:srgbClr val="E8FD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88083B4-2AA1-4D37-BDE7-BA210C666593}"/>
              </a:ext>
            </a:extLst>
          </p:cNvPr>
          <p:cNvSpPr/>
          <p:nvPr/>
        </p:nvSpPr>
        <p:spPr>
          <a:xfrm>
            <a:off x="7982197" y="2619737"/>
            <a:ext cx="900113" cy="25241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53F721AD-76FB-4CB0-ADF0-179EA209E1A7}"/>
              </a:ext>
            </a:extLst>
          </p:cNvPr>
          <p:cNvSpPr/>
          <p:nvPr/>
        </p:nvSpPr>
        <p:spPr>
          <a:xfrm>
            <a:off x="7982197" y="2980100"/>
            <a:ext cx="900113" cy="2508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FADC6F46-B8F0-4808-8894-7A51EF215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2135" y="2156183"/>
            <a:ext cx="728667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2250"/>
              </a:spcBef>
              <a:spcAft>
                <a:spcPct val="0"/>
              </a:spcAft>
              <a:buClr>
                <a:schemeClr val="bg1"/>
              </a:buClr>
            </a:pPr>
            <a:r>
              <a:rPr lang="cs-CZ" altLang="cs-CZ" sz="2400" b="1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R-BLOCK</a:t>
            </a:r>
            <a:r>
              <a:rPr lang="cs-CZ" altLang="cs-CZ" sz="2400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1,2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839F7388-0215-4BBD-B1C5-0BB97B517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2135" y="2513373"/>
            <a:ext cx="728667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2250"/>
              </a:spcBef>
              <a:spcAft>
                <a:spcPct val="0"/>
              </a:spcAft>
              <a:buClr>
                <a:schemeClr val="bg1"/>
              </a:buClr>
            </a:pPr>
            <a:r>
              <a:rPr lang="cs-CZ" altLang="cs-CZ" sz="2400" b="1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R-BLOCK Z1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30C489D7-4D0C-44B4-8C50-5F35B735A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2135" y="2870563"/>
            <a:ext cx="728667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2250"/>
              </a:spcBef>
              <a:spcAft>
                <a:spcPct val="0"/>
              </a:spcAft>
              <a:buClr>
                <a:schemeClr val="bg1"/>
              </a:buClr>
            </a:pPr>
            <a:r>
              <a:rPr lang="cs-CZ" altLang="cs-CZ" sz="2400" b="1" dirty="0">
                <a:solidFill>
                  <a:srgbClr val="59595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R-BLOCK Z2</a:t>
            </a:r>
          </a:p>
        </p:txBody>
      </p:sp>
    </p:spTree>
    <p:extLst>
      <p:ext uri="{BB962C8B-B14F-4D97-AF65-F5344CB8AC3E}">
        <p14:creationId xmlns:p14="http://schemas.microsoft.com/office/powerpoint/2010/main" val="353734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607319" y="682957"/>
            <a:ext cx="1015312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cs-CZ" altLang="cs-CZ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FUKNČNÍ CHARAKTERISTIKA</a:t>
            </a:r>
            <a:endParaRPr lang="en-US" altLang="cs-CZ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9920643" y="6905746"/>
            <a:ext cx="3135948" cy="402483"/>
          </a:xfrm>
        </p:spPr>
        <p:txBody>
          <a:bodyPr/>
          <a:lstStyle/>
          <a:p>
            <a:fld id="{BC8A11BB-AA9A-4D59-ABBF-60BF847C3510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07D4E1E-CFDF-4B54-ACB5-BE53946FC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335" y="1933277"/>
            <a:ext cx="6408711" cy="477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indent="179388" eaLnBrk="0"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Řízení jednotky = PLC Siemens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Spouštění motoru = </a:t>
            </a:r>
            <a:r>
              <a:rPr lang="cs-CZ" altLang="cs-CZ" sz="1800" dirty="0" err="1">
                <a:solidFill>
                  <a:srgbClr val="595959"/>
                </a:solidFill>
                <a:latin typeface="Trebuchet MS" panose="020B0603020202020204" pitchFamily="34" charset="0"/>
              </a:rPr>
              <a:t>Softstartér</a:t>
            </a: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Systém plnění zásobníku = 3–sekční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Sušení plynu	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lvl="1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STL – středotlaký rozvod (OPCE)</a:t>
            </a:r>
          </a:p>
          <a:p>
            <a:pPr marL="0" lvl="1"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lvl="1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VTL – vysokotlaký rozvod (implementováno)</a:t>
            </a:r>
          </a:p>
          <a:p>
            <a:pPr marL="0" lvl="1"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Vzdálený dohled GSM = 4G</a:t>
            </a: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endParaRPr lang="cs-CZ" altLang="cs-CZ" sz="18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B903FA-0FA4-4D4D-AD1C-DC6265B30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140" y="1434563"/>
            <a:ext cx="4879912" cy="507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0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607319" y="682957"/>
            <a:ext cx="1015312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cs-CZ" altLang="cs-CZ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VÝCHOZÍ KONFIGURACE R-BLOCK 1</a:t>
            </a:r>
            <a:endParaRPr lang="en-US" altLang="cs-CZ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9920643" y="6905746"/>
            <a:ext cx="3135948" cy="402483"/>
          </a:xfrm>
        </p:spPr>
        <p:txBody>
          <a:bodyPr/>
          <a:lstStyle/>
          <a:p>
            <a:fld id="{BC8A11BB-AA9A-4D59-ABBF-60BF847C3510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07D4E1E-CFDF-4B54-ACB5-BE53946FC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335" y="1933277"/>
            <a:ext cx="6408711" cy="541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indent="179388" eaLnBrk="0"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Tlak sání = 0,02 ÷ 40 </a:t>
            </a:r>
            <a:r>
              <a:rPr lang="cs-CZ" altLang="cs-CZ" sz="1800" dirty="0" err="1">
                <a:solidFill>
                  <a:srgbClr val="595959"/>
                </a:solidFill>
                <a:latin typeface="Trebuchet MS" panose="020B0603020202020204" pitchFamily="34" charset="0"/>
              </a:rPr>
              <a:t>barg</a:t>
            </a: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 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958950" lvl="1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 err="1">
                <a:solidFill>
                  <a:srgbClr val="595959"/>
                </a:solidFill>
                <a:latin typeface="Trebuchet MS" panose="020B0603020202020204" pitchFamily="34" charset="0"/>
              </a:rPr>
              <a:t>barg</a:t>
            </a: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 = přetlak vůči atmosférickému tlaku </a:t>
            </a:r>
          </a:p>
          <a:p>
            <a:pPr marL="958950" lvl="1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 err="1">
                <a:solidFill>
                  <a:srgbClr val="595959"/>
                </a:solidFill>
                <a:latin typeface="Trebuchet MS" panose="020B0603020202020204" pitchFamily="34" charset="0"/>
              </a:rPr>
              <a:t>atmosferický</a:t>
            </a: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 tlak = 0 bar</a:t>
            </a:r>
          </a:p>
          <a:p>
            <a:pPr lvl="1"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4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Počet kompresorů: 1 ks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Výkon stanice: 35 ÷ 245 m</a:t>
            </a:r>
            <a:r>
              <a:rPr lang="cs-CZ" altLang="cs-CZ" sz="1800" baseline="30000" dirty="0">
                <a:solidFill>
                  <a:srgbClr val="595959"/>
                </a:solidFill>
                <a:latin typeface="Trebuchet MS" panose="020B0603020202020204" pitchFamily="34" charset="0"/>
              </a:rPr>
              <a:t>3</a:t>
            </a: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/hod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Vodní objem zásobníku = 1,68 m</a:t>
            </a:r>
            <a:r>
              <a:rPr lang="cs-CZ" altLang="cs-CZ" sz="1800" baseline="30000" dirty="0">
                <a:solidFill>
                  <a:srgbClr val="595959"/>
                </a:solidFill>
                <a:latin typeface="Trebuchet MS" panose="020B0603020202020204" pitchFamily="34" charset="0"/>
              </a:rPr>
              <a:t>3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baseline="300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958950" lvl="1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Počet tlakových lahví = 12 ks</a:t>
            </a:r>
          </a:p>
          <a:p>
            <a:pPr lvl="1"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4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Dimenze připojení	 = DN50, DIN 2633</a:t>
            </a: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endParaRPr lang="cs-CZ" altLang="cs-CZ" sz="18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DA5DBCB-B00B-4BBF-A0D1-217A5DF97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883" y="1536285"/>
            <a:ext cx="4536504" cy="500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4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607319" y="682957"/>
            <a:ext cx="1015312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cs-CZ" altLang="cs-CZ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VÝCHOZÍ KONFIGURACE R-BLOCK 2</a:t>
            </a:r>
            <a:endParaRPr lang="en-US" altLang="cs-CZ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9920643" y="6905746"/>
            <a:ext cx="3135948" cy="402483"/>
          </a:xfrm>
        </p:spPr>
        <p:txBody>
          <a:bodyPr/>
          <a:lstStyle/>
          <a:p>
            <a:fld id="{BC8A11BB-AA9A-4D59-ABBF-60BF847C3510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07D4E1E-CFDF-4B54-ACB5-BE53946FC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335" y="1933277"/>
            <a:ext cx="6408711" cy="541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indent="179388" eaLnBrk="0"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Tlak sání = 0,02 ÷ 40 </a:t>
            </a:r>
            <a:r>
              <a:rPr lang="cs-CZ" altLang="cs-CZ" sz="1800" dirty="0" err="1">
                <a:solidFill>
                  <a:srgbClr val="595959"/>
                </a:solidFill>
                <a:latin typeface="Trebuchet MS" panose="020B0603020202020204" pitchFamily="34" charset="0"/>
              </a:rPr>
              <a:t>barg</a:t>
            </a: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 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958950" lvl="1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 err="1">
                <a:solidFill>
                  <a:srgbClr val="595959"/>
                </a:solidFill>
                <a:latin typeface="Trebuchet MS" panose="020B0603020202020204" pitchFamily="34" charset="0"/>
              </a:rPr>
              <a:t>Barg</a:t>
            </a: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 = přetlak vůči atmosférickému tlaku </a:t>
            </a:r>
          </a:p>
          <a:p>
            <a:pPr marL="958950" lvl="1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 err="1">
                <a:solidFill>
                  <a:srgbClr val="595959"/>
                </a:solidFill>
                <a:latin typeface="Trebuchet MS" panose="020B0603020202020204" pitchFamily="34" charset="0"/>
              </a:rPr>
              <a:t>atmosferický</a:t>
            </a: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 tlak = 0 bar</a:t>
            </a:r>
          </a:p>
          <a:p>
            <a:pPr lvl="1"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4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Počet kompresorů: 2 ks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Výkon stanice: 35 ÷ 490 m</a:t>
            </a:r>
            <a:r>
              <a:rPr lang="cs-CZ" altLang="cs-CZ" sz="1800" baseline="30000" dirty="0">
                <a:solidFill>
                  <a:srgbClr val="595959"/>
                </a:solidFill>
                <a:latin typeface="Trebuchet MS" panose="020B0603020202020204" pitchFamily="34" charset="0"/>
              </a:rPr>
              <a:t>3</a:t>
            </a: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/hod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Vodní objem zásobníku = 1,68 m</a:t>
            </a:r>
            <a:r>
              <a:rPr lang="cs-CZ" altLang="cs-CZ" sz="1800" baseline="30000" dirty="0">
                <a:solidFill>
                  <a:srgbClr val="595959"/>
                </a:solidFill>
                <a:latin typeface="Trebuchet MS" panose="020B0603020202020204" pitchFamily="34" charset="0"/>
              </a:rPr>
              <a:t>3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baseline="300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958950" lvl="1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Počet tlakových lahví = 12 ks</a:t>
            </a:r>
          </a:p>
          <a:p>
            <a:pPr lvl="1"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4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Dimenze připojení	 = DN50 ÷ 80, DIN 2633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endParaRPr lang="cs-CZ" altLang="cs-CZ" sz="18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86A7F2-423F-46BA-AB06-69B4E5080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541" y="1383078"/>
            <a:ext cx="4352911" cy="514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4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607319" y="682957"/>
            <a:ext cx="1015312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cs-CZ" altLang="cs-CZ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VÝCHOZÍ KONFIGURACE R-BLOCK Z1</a:t>
            </a:r>
            <a:endParaRPr lang="en-US" altLang="cs-CZ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9920643" y="6905746"/>
            <a:ext cx="3135948" cy="402483"/>
          </a:xfrm>
        </p:spPr>
        <p:txBody>
          <a:bodyPr/>
          <a:lstStyle/>
          <a:p>
            <a:fld id="{BC8A11BB-AA9A-4D59-ABBF-60BF847C3510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07D4E1E-CFDF-4B54-ACB5-BE53946FC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335" y="1933277"/>
            <a:ext cx="6408711" cy="549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indent="179388" eaLnBrk="0"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Vodní objem zásobníku = 1,68 m</a:t>
            </a:r>
            <a:r>
              <a:rPr lang="cs-CZ" altLang="cs-CZ" sz="1800" baseline="30000" dirty="0">
                <a:solidFill>
                  <a:srgbClr val="595959"/>
                </a:solidFill>
                <a:latin typeface="Trebuchet MS" panose="020B0603020202020204" pitchFamily="34" charset="0"/>
              </a:rPr>
              <a:t>3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baseline="300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958950" lvl="1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Počet tlakových lahví = 12 ks</a:t>
            </a:r>
          </a:p>
          <a:p>
            <a:pPr lvl="1"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4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Dimenze připojení = 4x TR 18x2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baseline="300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958950" lvl="1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TR = trubka bezešvá, pozinkovaná</a:t>
            </a:r>
          </a:p>
          <a:p>
            <a:pPr lvl="1"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0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Maximální provozní tlak = 30 </a:t>
            </a:r>
            <a:r>
              <a:rPr lang="cs-CZ" altLang="cs-CZ" sz="1800" dirty="0" err="1">
                <a:solidFill>
                  <a:srgbClr val="595959"/>
                </a:solidFill>
                <a:latin typeface="Trebuchet MS" panose="020B0603020202020204" pitchFamily="34" charset="0"/>
              </a:rPr>
              <a:t>MPa</a:t>
            </a: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Rozdělení zásobníku = 3 – sekce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958950" lvl="1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 err="1">
                <a:solidFill>
                  <a:srgbClr val="595959"/>
                </a:solidFill>
                <a:latin typeface="Trebuchet MS" panose="020B0603020202020204" pitchFamily="34" charset="0"/>
              </a:rPr>
              <a:t>Low</a:t>
            </a: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-bank		= 6 ks tlakových lahví</a:t>
            </a:r>
          </a:p>
          <a:p>
            <a:pPr marL="958950" lvl="1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Medium-bank	= 4 ks tlakových lahví</a:t>
            </a:r>
          </a:p>
          <a:p>
            <a:pPr marL="958950" lvl="1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 err="1">
                <a:solidFill>
                  <a:srgbClr val="595959"/>
                </a:solidFill>
                <a:latin typeface="Trebuchet MS" panose="020B0603020202020204" pitchFamily="34" charset="0"/>
              </a:rPr>
              <a:t>High</a:t>
            </a: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-bank		= 2 ks tlakových lahví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endParaRPr lang="cs-CZ" altLang="cs-CZ" sz="18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A59DB8F-1EF4-4CE8-ACAC-7F798C625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79" y="1547589"/>
            <a:ext cx="4862683" cy="47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607319" y="682957"/>
            <a:ext cx="1015312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eaLnBrk="0"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>
              <a:spcAft>
                <a:spcPct val="0"/>
              </a:spcAft>
            </a:pPr>
            <a:r>
              <a:rPr lang="cs-CZ" altLang="cs-CZ" b="1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VÝCHOZÍ KONFIGURACE R-BLOCK Z2</a:t>
            </a:r>
            <a:endParaRPr lang="en-US" altLang="cs-CZ" b="1" dirty="0">
              <a:solidFill>
                <a:schemeClr val="bg1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9920643" y="6905746"/>
            <a:ext cx="3135948" cy="402483"/>
          </a:xfrm>
        </p:spPr>
        <p:txBody>
          <a:bodyPr/>
          <a:lstStyle/>
          <a:p>
            <a:fld id="{BC8A11BB-AA9A-4D59-ABBF-60BF847C3510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07D4E1E-CFDF-4B54-ACB5-BE53946FC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335" y="1933277"/>
            <a:ext cx="6408711" cy="549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indent="179388" eaLnBrk="0">
              <a:spcAft>
                <a:spcPts val="142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eaLnBrk="0">
              <a:spcAft>
                <a:spcPts val="113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eaLnBrk="0">
              <a:spcAft>
                <a:spcPts val="85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eaLnBrk="0">
              <a:spcAft>
                <a:spcPts val="575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eaLnBrk="0">
              <a:spcAft>
                <a:spcPts val="288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Vodní objem zásobníku = 5,04 m</a:t>
            </a:r>
            <a:r>
              <a:rPr lang="cs-CZ" altLang="cs-CZ" sz="1800" baseline="30000" dirty="0">
                <a:solidFill>
                  <a:srgbClr val="595959"/>
                </a:solidFill>
                <a:latin typeface="Trebuchet MS" panose="020B0603020202020204" pitchFamily="34" charset="0"/>
              </a:rPr>
              <a:t>3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baseline="300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958950" lvl="1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Počet tlakových lahví = 36 ks</a:t>
            </a:r>
          </a:p>
          <a:p>
            <a:pPr lvl="1"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4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Dimenze připojení = 4x TR 18x2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baseline="300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958950" lvl="1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TR = trubka bezešvá, pozinkovaná</a:t>
            </a:r>
          </a:p>
          <a:p>
            <a:pPr lvl="1"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0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Maximální provozní tlak = 30 </a:t>
            </a:r>
            <a:r>
              <a:rPr lang="cs-CZ" altLang="cs-CZ" sz="1800" dirty="0" err="1">
                <a:solidFill>
                  <a:srgbClr val="595959"/>
                </a:solidFill>
                <a:latin typeface="Trebuchet MS" panose="020B0603020202020204" pitchFamily="34" charset="0"/>
              </a:rPr>
              <a:t>MPa</a:t>
            </a: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595959"/>
                </a:solidFill>
                <a:latin typeface="Trebuchet MS" panose="020B0603020202020204" pitchFamily="34" charset="0"/>
              </a:rPr>
              <a:t>Rozdělení zásobníku = 3 – sekce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958950" lvl="1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 err="1">
                <a:solidFill>
                  <a:srgbClr val="595959"/>
                </a:solidFill>
                <a:latin typeface="Trebuchet MS" panose="020B0603020202020204" pitchFamily="34" charset="0"/>
              </a:rPr>
              <a:t>Low</a:t>
            </a: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-bank		= 18 ks tlakových lahví</a:t>
            </a:r>
          </a:p>
          <a:p>
            <a:pPr marL="958950" lvl="1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Medium-bank	= 12 ks tlakových lahví</a:t>
            </a:r>
          </a:p>
          <a:p>
            <a:pPr marL="958950" lvl="1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r>
              <a:rPr lang="cs-CZ" altLang="cs-CZ" sz="1400" dirty="0" err="1">
                <a:solidFill>
                  <a:srgbClr val="595959"/>
                </a:solidFill>
                <a:latin typeface="Trebuchet MS" panose="020B0603020202020204" pitchFamily="34" charset="0"/>
              </a:rPr>
              <a:t>High</a:t>
            </a:r>
            <a:r>
              <a:rPr lang="cs-CZ" altLang="cs-CZ" sz="1400" dirty="0">
                <a:solidFill>
                  <a:srgbClr val="595959"/>
                </a:solidFill>
                <a:latin typeface="Trebuchet MS" panose="020B0603020202020204" pitchFamily="34" charset="0"/>
              </a:rPr>
              <a:t>-bank		= 6 ks tlakových lahví</a:t>
            </a: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indent="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</a:pPr>
            <a:endParaRPr lang="cs-CZ" altLang="cs-CZ" sz="1800" dirty="0">
              <a:solidFill>
                <a:srgbClr val="595959"/>
              </a:solidFill>
              <a:latin typeface="Trebuchet MS" panose="020B0603020202020204" pitchFamily="34" charset="0"/>
            </a:endParaRPr>
          </a:p>
          <a:p>
            <a:pPr marL="216000" indent="-216000" eaLnBrk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rgbClr val="005CB9"/>
              </a:buClr>
              <a:buFont typeface="Wingdings" panose="05000000000000000000" pitchFamily="2" charset="2"/>
              <a:buChar char="§"/>
            </a:pPr>
            <a:endParaRPr lang="cs-CZ" altLang="cs-CZ" sz="1800" b="1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A59DB8F-1EF4-4CE8-ACAC-7F798C625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79" y="1547589"/>
            <a:ext cx="4862683" cy="47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1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1" id="{D177B477-19C4-46D6-9820-A25729DD30F4}" vid="{374356EF-1A6A-4D7B-950E-E232E2FA64AC}"/>
    </a:ext>
  </a:extLst>
</a:theme>
</file>

<file path=ppt/theme/theme3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26054</TotalTime>
  <Words>443</Words>
  <Application>Microsoft Macintosh PowerPoint</Application>
  <PresentationFormat>Vlastní</PresentationFormat>
  <Paragraphs>143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Trebuchet MS</vt:lpstr>
      <vt:lpstr>Wingdings</vt:lpstr>
      <vt:lpstr>Vlastní návrh</vt:lpstr>
      <vt:lpstr>Motiv1</vt:lpstr>
      <vt:lpstr>1_Vlastní návrh</vt:lpstr>
      <vt:lpstr>2_Vlastní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Adamov-Systems,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Milan Novák</dc:creator>
  <cp:lastModifiedBy>Martin Svoboda</cp:lastModifiedBy>
  <cp:revision>821</cp:revision>
  <cp:lastPrinted>2018-09-17T10:47:11Z</cp:lastPrinted>
  <dcterms:created xsi:type="dcterms:W3CDTF">2008-10-26T19:48:31Z</dcterms:created>
  <dcterms:modified xsi:type="dcterms:W3CDTF">2021-11-07T20:15:02Z</dcterms:modified>
</cp:coreProperties>
</file>